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4"/>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09" r:id="rId60"/>
    <p:sldId id="410" r:id="rId61"/>
    <p:sldId id="411" r:id="rId62"/>
    <p:sldId id="434" r:id="rId63"/>
    <p:sldId id="435" r:id="rId64"/>
    <p:sldId id="436" r:id="rId65"/>
    <p:sldId id="421" r:id="rId66"/>
    <p:sldId id="422" r:id="rId67"/>
    <p:sldId id="423" r:id="rId68"/>
    <p:sldId id="424" r:id="rId69"/>
    <p:sldId id="425" r:id="rId70"/>
    <p:sldId id="426" r:id="rId71"/>
    <p:sldId id="427" r:id="rId72"/>
    <p:sldId id="428" r:id="rId73"/>
    <p:sldId id="429" r:id="rId74"/>
    <p:sldId id="430" r:id="rId75"/>
    <p:sldId id="382" r:id="rId76"/>
    <p:sldId id="383" r:id="rId77"/>
    <p:sldId id="384" r:id="rId78"/>
    <p:sldId id="385" r:id="rId79"/>
    <p:sldId id="437" r:id="rId80"/>
    <p:sldId id="438" r:id="rId81"/>
    <p:sldId id="439" r:id="rId82"/>
    <p:sldId id="440" r:id="rId83"/>
    <p:sldId id="441" r:id="rId84"/>
    <p:sldId id="442" r:id="rId85"/>
    <p:sldId id="398" r:id="rId86"/>
    <p:sldId id="412" r:id="rId87"/>
    <p:sldId id="413" r:id="rId88"/>
    <p:sldId id="414" r:id="rId89"/>
    <p:sldId id="415" r:id="rId90"/>
    <p:sldId id="416" r:id="rId91"/>
    <p:sldId id="417" r:id="rId92"/>
    <p:sldId id="418" r:id="rId93"/>
    <p:sldId id="419" r:id="rId94"/>
    <p:sldId id="420" r:id="rId95"/>
    <p:sldId id="388" r:id="rId96"/>
    <p:sldId id="389" r:id="rId97"/>
    <p:sldId id="390" r:id="rId98"/>
    <p:sldId id="391" r:id="rId99"/>
    <p:sldId id="392" r:id="rId100"/>
    <p:sldId id="393" r:id="rId101"/>
    <p:sldId id="394" r:id="rId102"/>
    <p:sldId id="395" r:id="rId103"/>
    <p:sldId id="396" r:id="rId104"/>
    <p:sldId id="397" r:id="rId105"/>
    <p:sldId id="399" r:id="rId106"/>
    <p:sldId id="473" r:id="rId107"/>
    <p:sldId id="474" r:id="rId108"/>
    <p:sldId id="443" r:id="rId109"/>
    <p:sldId id="444" r:id="rId110"/>
    <p:sldId id="445" r:id="rId111"/>
    <p:sldId id="446" r:id="rId112"/>
    <p:sldId id="447" r:id="rId113"/>
    <p:sldId id="448" r:id="rId114"/>
    <p:sldId id="405" r:id="rId115"/>
    <p:sldId id="449" r:id="rId116"/>
    <p:sldId id="450" r:id="rId117"/>
    <p:sldId id="451" r:id="rId118"/>
    <p:sldId id="452" r:id="rId119"/>
    <p:sldId id="453" r:id="rId120"/>
    <p:sldId id="400" r:id="rId121"/>
    <p:sldId id="401" r:id="rId122"/>
    <p:sldId id="270" r:id="rId1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3" autoAdjust="0"/>
    <p:restoredTop sz="96860" autoAdjust="0"/>
  </p:normalViewPr>
  <p:slideViewPr>
    <p:cSldViewPr snapToGrid="0">
      <p:cViewPr varScale="1">
        <p:scale>
          <a:sx n="124" d="100"/>
          <a:sy n="124" d="100"/>
        </p:scale>
        <p:origin x="62"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notesMaster" Target="notesMasters/notesMaster1.xml"/><Relationship Id="rId129" Type="http://schemas.microsoft.com/office/2018/10/relationships/authors" Targe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01/01/2025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733292" y="620529"/>
            <a:ext cx="10724247"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a:t>
            </a:r>
            <a:endParaRPr kumimoji="0" lang="tr-TR" altLang="tr-TR" sz="20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C746D5F-3636-C48E-FF9A-D5C259FD2A4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a:t>
            </a:r>
            <a:r>
              <a:rPr lang="tr-TR" sz="4000" b="1" dirty="0">
                <a:solidFill>
                  <a:srgbClr val="FF0000"/>
                </a:solidFill>
                <a:latin typeface="Tw Cen MT (Headings)"/>
                <a:ea typeface="+mj-ea"/>
                <a:cs typeface="+mj-cs"/>
              </a:rPr>
              <a:t>2</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1381039-270B-F5B5-B124-0AE207D6C034}"/>
              </a:ext>
            </a:extLst>
          </p:cNvPr>
          <p:cNvSpPr txBox="1">
            <a:spLocks/>
          </p:cNvSpPr>
          <p:nvPr/>
        </p:nvSpPr>
        <p:spPr>
          <a:xfrm>
            <a:off x="733291" y="4191043"/>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3063014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6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600" dirty="0">
                <a:solidFill>
                  <a:srgbClr val="FFCC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3058</TotalTime>
  <Words>17439</Words>
  <Application>Microsoft Office PowerPoint</Application>
  <PresentationFormat>Widescreen</PresentationFormat>
  <Paragraphs>2331</Paragraphs>
  <Slides>119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119</vt:i4>
      </vt:variant>
    </vt:vector>
  </HeadingPairs>
  <TitlesOfParts>
    <vt:vector size="131"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PowerPoint Presentation</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745</cp:revision>
  <dcterms:created xsi:type="dcterms:W3CDTF">2024-07-21T06:30:33Z</dcterms:created>
  <dcterms:modified xsi:type="dcterms:W3CDTF">2025-01-05T01:36:36Z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